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B5E1E-45BD-499A-B964-3909BB945C7F}" type="datetimeFigureOut">
              <a:rPr lang="en-IN" smtClean="0"/>
              <a:t>05-07-2020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BC8C-9DBB-4042-AE0D-442FD608BC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0499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B5E1E-45BD-499A-B964-3909BB945C7F}" type="datetimeFigureOut">
              <a:rPr lang="en-IN" smtClean="0"/>
              <a:t>05-07-2020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BC8C-9DBB-4042-AE0D-442FD608BC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9307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B5E1E-45BD-499A-B964-3909BB945C7F}" type="datetimeFigureOut">
              <a:rPr lang="en-IN" smtClean="0"/>
              <a:t>05-07-2020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BC8C-9DBB-4042-AE0D-442FD608BC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3842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B5E1E-45BD-499A-B964-3909BB945C7F}" type="datetimeFigureOut">
              <a:rPr lang="en-IN" smtClean="0"/>
              <a:t>05-07-2020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BC8C-9DBB-4042-AE0D-442FD608BC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1993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B5E1E-45BD-499A-B964-3909BB945C7F}" type="datetimeFigureOut">
              <a:rPr lang="en-IN" smtClean="0"/>
              <a:t>05-07-2020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BC8C-9DBB-4042-AE0D-442FD608BC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6390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B5E1E-45BD-499A-B964-3909BB945C7F}" type="datetimeFigureOut">
              <a:rPr lang="en-IN" smtClean="0"/>
              <a:t>05-07-2020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BC8C-9DBB-4042-AE0D-442FD608BC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536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B5E1E-45BD-499A-B964-3909BB945C7F}" type="datetimeFigureOut">
              <a:rPr lang="en-IN" smtClean="0"/>
              <a:t>05-07-2020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BC8C-9DBB-4042-AE0D-442FD608BC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479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B5E1E-45BD-499A-B964-3909BB945C7F}" type="datetimeFigureOut">
              <a:rPr lang="en-IN" smtClean="0"/>
              <a:t>05-07-2020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BC8C-9DBB-4042-AE0D-442FD608BC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8257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B5E1E-45BD-499A-B964-3909BB945C7F}" type="datetimeFigureOut">
              <a:rPr lang="en-IN" smtClean="0"/>
              <a:t>05-07-2020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BC8C-9DBB-4042-AE0D-442FD608BC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83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B5E1E-45BD-499A-B964-3909BB945C7F}" type="datetimeFigureOut">
              <a:rPr lang="en-IN" smtClean="0"/>
              <a:t>05-07-2020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BC8C-9DBB-4042-AE0D-442FD608BC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1633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B5E1E-45BD-499A-B964-3909BB945C7F}" type="datetimeFigureOut">
              <a:rPr lang="en-IN" smtClean="0"/>
              <a:t>05-07-2020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BC8C-9DBB-4042-AE0D-442FD608BC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8407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B5E1E-45BD-499A-B964-3909BB945C7F}" type="datetimeFigureOut">
              <a:rPr lang="en-IN" smtClean="0"/>
              <a:t>05-07-2020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8BC8C-9DBB-4042-AE0D-442FD608BC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2856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Playing with Numbers</a:t>
            </a:r>
            <a:br>
              <a:rPr lang="en-US" dirty="0" smtClean="0"/>
            </a:br>
            <a:r>
              <a:rPr lang="en-US" dirty="0" smtClean="0"/>
              <a:t>07.07.20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5 – Grade 8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52112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2747" y="574101"/>
            <a:ext cx="11045011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Reversing the Digits – Three Digit Number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838200" y="2970243"/>
            <a:ext cx="1134317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trick to divide by 99: 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 we have any three digit number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then we will always get the remainder zero if we subtract the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original number with its reverse number and divide it by 99.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trick behind it:</a:t>
            </a:r>
          </a:p>
        </p:txBody>
      </p:sp>
    </p:spTree>
    <p:extLst>
      <p:ext uri="{BB962C8B-B14F-4D97-AF65-F5344CB8AC3E}">
        <p14:creationId xmlns:p14="http://schemas.microsoft.com/office/powerpoint/2010/main" val="1366059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Step 1: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Let's choose any three digit number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which can be written as (100a + 10b + c).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Step 2: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Its reverse number will be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cba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which can be written as (100c + 10b + a).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Step 3: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By subtracting both the numbers i.e.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cba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we get (100a + 10b + c) - (100c + 10b + a) = 99a - 99c = 99 (a - c).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Step 4: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By dividing the number by 99 we get 99 (a - c)/9 = (a - c).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 shows that the remainder will always be zero in case of any number. 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0568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97019"/>
            <a:ext cx="1090394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Forming Three-digit Numbers with given three-digits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.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838200" y="3093354"/>
            <a:ext cx="1120210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 we have a three digit number then we will always get the remainder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zero if we rearrange the number in such a way that all the three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numbers are different and if we add them all and then divide it by 37.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trick behind it: </a:t>
            </a:r>
          </a:p>
        </p:txBody>
      </p:sp>
    </p:spTree>
    <p:extLst>
      <p:ext uri="{BB962C8B-B14F-4D97-AF65-F5344CB8AC3E}">
        <p14:creationId xmlns:p14="http://schemas.microsoft.com/office/powerpoint/2010/main" val="2683713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25287" y="162307"/>
            <a:ext cx="11449879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Step 1: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Let us take any three digit number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abc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which can be written as (100a +10b + c).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Step 2: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Rearrange the number in such a way that it forms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two different numbers. One number can be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bca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which can be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written as (100b + 10c + a) and other can be cab which can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 written as (100c + 10a + b).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Step 3: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By adding all the three numbers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i.e.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abc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bca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 cab we get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(100a +10b + c) + (100b +10c + a) + (100c + 10a + b)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111 (a + b + c) = 3x27(a + b + c)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Step 4: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By dividing the number by 37 we will always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get the remainder zero .</a:t>
            </a:r>
          </a:p>
        </p:txBody>
      </p:sp>
    </p:spTree>
    <p:extLst>
      <p:ext uri="{BB962C8B-B14F-4D97-AF65-F5344CB8AC3E}">
        <p14:creationId xmlns:p14="http://schemas.microsoft.com/office/powerpoint/2010/main" val="1059126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 smtClean="0">
                <a:effectLst/>
              </a:rPr>
              <a:t>Numbers in general form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 smtClean="0"/>
              <a:t>A  2 digit number can always be written as a combination of 2 different numbers.</a:t>
            </a:r>
          </a:p>
          <a:p>
            <a:pPr marL="0" indent="0">
              <a:buNone/>
            </a:pPr>
            <a:r>
              <a:rPr lang="en-IN" dirty="0" smtClean="0"/>
              <a:t>for </a:t>
            </a:r>
            <a:r>
              <a:rPr lang="en-IN" dirty="0" err="1" smtClean="0"/>
              <a:t>eg</a:t>
            </a:r>
            <a:r>
              <a:rPr lang="en-IN" dirty="0" smtClean="0"/>
              <a:t>:–</a:t>
            </a:r>
          </a:p>
          <a:p>
            <a:pPr marL="0" indent="0">
              <a:buNone/>
            </a:pPr>
            <a:r>
              <a:rPr lang="en-IN" dirty="0" smtClean="0"/>
              <a:t>        65 = 10 × 6 + 5 → 6 is at tens place and 5 is at ones place.</a:t>
            </a:r>
          </a:p>
          <a:p>
            <a:pPr marL="0" indent="0">
              <a:buNone/>
            </a:pPr>
            <a:r>
              <a:rPr lang="en-IN" dirty="0" smtClean="0"/>
              <a:t>        23 = 10 × 2 + 3 → 2 is at tens place and 3 is at ones place</a:t>
            </a:r>
          </a:p>
          <a:p>
            <a:pPr marL="0" indent="0">
              <a:buNone/>
            </a:pPr>
            <a:r>
              <a:rPr lang="en-IN" dirty="0" smtClean="0"/>
              <a:t>        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11754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 smtClean="0"/>
              <a:t>Thus, any two digit number can be written in a general form </a:t>
            </a:r>
          </a:p>
          <a:p>
            <a:pPr marL="0" indent="0">
              <a:buNone/>
            </a:pPr>
            <a:r>
              <a:rPr lang="en-IN" dirty="0" smtClean="0"/>
              <a:t>as 10 × x + y</a:t>
            </a:r>
          </a:p>
          <a:p>
            <a:pPr marL="0" indent="0">
              <a:buNone/>
            </a:pPr>
            <a:r>
              <a:rPr lang="en-IN" dirty="0" smtClean="0"/>
              <a:t>        Similarly,</a:t>
            </a:r>
          </a:p>
          <a:p>
            <a:pPr marL="0" indent="0">
              <a:buNone/>
            </a:pPr>
            <a:r>
              <a:rPr lang="en-IN" dirty="0" smtClean="0"/>
              <a:t>                572 = 5 × 100 + 7 × 10 + 2</a:t>
            </a:r>
          </a:p>
          <a:p>
            <a:pPr marL="0" indent="0">
              <a:buNone/>
            </a:pPr>
            <a:r>
              <a:rPr lang="en-IN" dirty="0" smtClean="0"/>
              <a:t>                123 = 1 × 100 + 2 × 10 + 3</a:t>
            </a:r>
          </a:p>
          <a:p>
            <a:pPr marL="0" indent="0">
              <a:buNone/>
            </a:pPr>
            <a:r>
              <a:rPr lang="en-IN" dirty="0" smtClean="0"/>
              <a:t>        The three digit number xyz can be written as 100 × x + 10 × y + z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47424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1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following numbers in the generalized form.</a:t>
            </a:r>
          </a:p>
          <a:p>
            <a:r>
              <a:rPr lang="en-US" dirty="0" smtClean="0"/>
              <a:t>(a) 728</a:t>
            </a:r>
          </a:p>
          <a:p>
            <a:r>
              <a:rPr lang="en-US" dirty="0" smtClean="0"/>
              <a:t>(b) 136</a:t>
            </a:r>
          </a:p>
          <a:p>
            <a:r>
              <a:rPr lang="en-US" dirty="0" smtClean="0"/>
              <a:t>(c) 451</a:t>
            </a:r>
          </a:p>
          <a:p>
            <a:r>
              <a:rPr lang="en-US" dirty="0" smtClean="0"/>
              <a:t>(d) 205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76195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Games with Numbers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Puzzles and games are a source of entertainment and education that makes interesting and challenging situations.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29222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Reversing the Digits – Two Digit Number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/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</a:br>
            <a:endParaRPr lang="en-IN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37323" y="2227243"/>
            <a:ext cx="11423373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trick to divide by 11: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 we have any two digit number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then we will always get the remainder zero if we add the original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number with its reverse number and divide it by 11.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trick behind it:</a:t>
            </a:r>
          </a:p>
        </p:txBody>
      </p:sp>
    </p:spTree>
    <p:extLst>
      <p:ext uri="{BB962C8B-B14F-4D97-AF65-F5344CB8AC3E}">
        <p14:creationId xmlns:p14="http://schemas.microsoft.com/office/powerpoint/2010/main" val="3067452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Step 1: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Let us choose any two digit number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which can be written as (10a + b).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Step 2: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Its reverse number will be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which can be written as (10b + a).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Step 3: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Sum of both the numbers is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we can also write as (10a + b) + (10b + a) = 11a+ 11b = 11 (a + b)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Step 4: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By dividing the number by 11 we get 11 (a + b)/11 = (a + b) 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 shows that the remainder will always be zero in case of any number. The quotient is a + b, which is the sum of the digits of the given number ab.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04606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b. The trick to divide by 9:</a:t>
            </a:r>
            <a:endParaRPr lang="en-IN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734096" y="2741573"/>
            <a:ext cx="113543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 we have any two digit number then we will always get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remainder zero if we subtract the original number with its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reverse number and divide it by 9. The trick behind it:</a:t>
            </a:r>
          </a:p>
        </p:txBody>
      </p:sp>
    </p:spTree>
    <p:extLst>
      <p:ext uri="{BB962C8B-B14F-4D97-AF65-F5344CB8AC3E}">
        <p14:creationId xmlns:p14="http://schemas.microsoft.com/office/powerpoint/2010/main" val="3930696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Step 1: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Let's choose any two digit number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which can be written as (10a + b).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Step 2: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Its reverse number will be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which can be written as (10b + a).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Step 3: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By subtracting both the numbers i.e.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we get (10a + b) - (10b + a) = 9a - 9b = 9 (a - b)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Step 4: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By dividing the number by 9 we get  9 (a - b)/9 = (a - b).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 shows that the remainder will always be zero in case of any number.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03621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772</Words>
  <Application>Microsoft Office PowerPoint</Application>
  <PresentationFormat>Widescreen</PresentationFormat>
  <Paragraphs>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 Unicode MS</vt:lpstr>
      <vt:lpstr>Arial</vt:lpstr>
      <vt:lpstr>Calibri</vt:lpstr>
      <vt:lpstr>Calibri Light</vt:lpstr>
      <vt:lpstr>Office Theme</vt:lpstr>
      <vt:lpstr>Playing with Numbers 07.07.20</vt:lpstr>
      <vt:lpstr>Numbers in general form </vt:lpstr>
      <vt:lpstr>PowerPoint Presentation</vt:lpstr>
      <vt:lpstr>Example: 1</vt:lpstr>
      <vt:lpstr>Games with Numbers</vt:lpstr>
      <vt:lpstr>Reversing the Digits – Two Digit Number </vt:lpstr>
      <vt:lpstr>PowerPoint Presentation</vt:lpstr>
      <vt:lpstr>b. The trick to divide by 9:</vt:lpstr>
      <vt:lpstr>PowerPoint Presentation</vt:lpstr>
      <vt:lpstr>2. Reversing the Digits – Three Digit Number </vt:lpstr>
      <vt:lpstr>PowerPoint Presentation</vt:lpstr>
      <vt:lpstr>3. Forming Three-digit Numbers with given three-digits.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Playing with Numbers 07.07.20</dc:title>
  <dc:creator>HP</dc:creator>
  <cp:lastModifiedBy>HP</cp:lastModifiedBy>
  <cp:revision>3</cp:revision>
  <dcterms:created xsi:type="dcterms:W3CDTF">2020-07-05T12:55:47Z</dcterms:created>
  <dcterms:modified xsi:type="dcterms:W3CDTF">2020-07-05T13:11:49Z</dcterms:modified>
</cp:coreProperties>
</file>